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7" r:id="rId2"/>
    <p:sldId id="256" r:id="rId3"/>
    <p:sldId id="258" r:id="rId4"/>
    <p:sldId id="261" r:id="rId5"/>
    <p:sldId id="265" r:id="rId6"/>
    <p:sldId id="267" r:id="rId7"/>
    <p:sldId id="268" r:id="rId8"/>
    <p:sldId id="269" r:id="rId9"/>
    <p:sldId id="270" r:id="rId10"/>
    <p:sldId id="271" r:id="rId11"/>
    <p:sldId id="273" r:id="rId12"/>
    <p:sldId id="272" r:id="rId13"/>
    <p:sldId id="266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8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2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21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7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65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0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990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6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7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4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3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2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3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3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5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60B9C-B6C5-4F7C-B234-44F0B6AFADA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BC615A-190F-401D-9EC6-A3C797A4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2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b="1" dirty="0">
                <a:solidFill>
                  <a:srgbClr val="00B0F0"/>
                </a:solidFill>
              </a:rPr>
              <a:t>Инструкция по установке </a:t>
            </a:r>
            <a:r>
              <a:rPr lang="ru-RU" b="1" dirty="0" err="1">
                <a:solidFill>
                  <a:srgbClr val="00B0F0"/>
                </a:solidFill>
              </a:rPr>
              <a:t>Telegram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Viber</a:t>
            </a:r>
            <a:r>
              <a:rPr lang="ru-RU" b="1" dirty="0">
                <a:solidFill>
                  <a:srgbClr val="00B0F0"/>
                </a:solidFill>
              </a:rPr>
              <a:t> или </a:t>
            </a:r>
            <a:r>
              <a:rPr lang="ru-RU" b="1" dirty="0" err="1">
                <a:solidFill>
                  <a:srgbClr val="00B0F0"/>
                </a:solidFill>
              </a:rPr>
              <a:t>Whatsapp</a:t>
            </a:r>
            <a:r>
              <a:rPr lang="ru-RU" b="1" dirty="0">
                <a:solidFill>
                  <a:srgbClr val="00B0F0"/>
                </a:solidFill>
              </a:rPr>
              <a:t> на мобильные устройства и персональный компьютер.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19" y="2414154"/>
            <a:ext cx="4103349" cy="28261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89" y="2333113"/>
            <a:ext cx="1494132" cy="1494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71" y="2527663"/>
            <a:ext cx="1105031" cy="11050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17" y="3932058"/>
            <a:ext cx="1423554" cy="14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031" y="370703"/>
            <a:ext cx="8596668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https://www.viber.com/ru/download/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80" t="7812" r="791" b="10073"/>
          <a:stretch/>
        </p:blipFill>
        <p:spPr>
          <a:xfrm>
            <a:off x="454913" y="1556951"/>
            <a:ext cx="9249260" cy="43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993888" cy="149104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Минимальные системные требования для персонального компьютера- операционная </a:t>
            </a:r>
            <a:r>
              <a:rPr lang="ru-RU" sz="2400" dirty="0" smtClean="0">
                <a:solidFill>
                  <a:schemeClr val="tx1"/>
                </a:solidFill>
              </a:rPr>
              <a:t>система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Windows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7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78" y="2281881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11509" cy="12192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При возникновении вопросов можно получить </a:t>
            </a:r>
            <a:r>
              <a:rPr lang="ru-RU" sz="2400" dirty="0" smtClean="0">
                <a:solidFill>
                  <a:schemeClr val="tx1"/>
                </a:solidFill>
              </a:rPr>
              <a:t>онлайн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консультацию на официальных сайтах ЮЗГУ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swsu.ru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do</a:t>
            </a:r>
            <a:r>
              <a:rPr lang="ru-RU" sz="4000" dirty="0" smtClean="0">
                <a:solidFill>
                  <a:srgbClr val="00B0F0"/>
                </a:solidFill>
              </a:rPr>
              <a:t>.</a:t>
            </a:r>
            <a:r>
              <a:rPr lang="en-US" sz="4000" dirty="0" smtClean="0">
                <a:solidFill>
                  <a:srgbClr val="00B0F0"/>
                </a:solidFill>
              </a:rPr>
              <a:t>swsu.org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Info.swsu.org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918" y="2581213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00B0F0"/>
                </a:solidFill>
              </a:rPr>
              <a:t>Спасибо за внимание</a:t>
            </a:r>
            <a:endParaRPr lang="ru-RU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>
          <a:xfrm>
            <a:off x="438189" y="1772162"/>
            <a:ext cx="1926817" cy="2884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7"/>
          <a:stretch/>
        </p:blipFill>
        <p:spPr>
          <a:xfrm>
            <a:off x="7781513" y="1772161"/>
            <a:ext cx="1913537" cy="288438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26076" y="347472"/>
            <a:ext cx="9068974" cy="112471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Рассмотрим загрузку и установку на примере мобильного устройства на операционной системе </a:t>
            </a:r>
            <a:r>
              <a:rPr lang="ru-RU" sz="2000" dirty="0" err="1" smtClean="0">
                <a:solidFill>
                  <a:schemeClr val="tx1"/>
                </a:solidFill>
              </a:rPr>
              <a:t>Android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Установка приложений на продукцию </a:t>
            </a:r>
            <a:r>
              <a:rPr lang="ru-RU" sz="2000" dirty="0" err="1">
                <a:solidFill>
                  <a:schemeClr val="tx1"/>
                </a:solidFill>
              </a:rPr>
              <a:t>Apple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аналогична.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17" y="1772161"/>
            <a:ext cx="1731732" cy="2886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10" y="1772162"/>
            <a:ext cx="1684437" cy="28843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8189" y="5244198"/>
            <a:ext cx="9256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Заходим </a:t>
            </a:r>
            <a:r>
              <a:rPr lang="ru-RU" sz="2000" dirty="0"/>
              <a:t>в </a:t>
            </a:r>
            <a:r>
              <a:rPr lang="en-US" sz="2000" dirty="0"/>
              <a:t>Google Play Market </a:t>
            </a:r>
            <a:r>
              <a:rPr lang="ru-RU" sz="2000" dirty="0"/>
              <a:t>для </a:t>
            </a:r>
            <a:r>
              <a:rPr lang="en-US" sz="2000" dirty="0"/>
              <a:t>Android </a:t>
            </a:r>
            <a:r>
              <a:rPr lang="ru-RU" sz="2000" dirty="0"/>
              <a:t>или </a:t>
            </a:r>
            <a:r>
              <a:rPr lang="en-US" sz="2000" dirty="0"/>
              <a:t>App Store </a:t>
            </a:r>
            <a:r>
              <a:rPr lang="ru-RU" sz="2000" dirty="0"/>
              <a:t>для </a:t>
            </a:r>
            <a:r>
              <a:rPr lang="en-US" sz="2000" dirty="0"/>
              <a:t>iPhone </a:t>
            </a:r>
            <a:r>
              <a:rPr lang="ru-RU" sz="2000" dirty="0"/>
              <a:t>или </a:t>
            </a:r>
            <a:r>
              <a:rPr lang="en-US" sz="2000" dirty="0"/>
              <a:t>iPad </a:t>
            </a:r>
            <a:r>
              <a:rPr lang="ru-RU" sz="2000" dirty="0"/>
              <a:t>и вводим в строку поиска «</a:t>
            </a:r>
            <a:r>
              <a:rPr lang="en-US" sz="2000" dirty="0"/>
              <a:t>Telegram </a:t>
            </a:r>
            <a:r>
              <a:rPr lang="en-US" sz="2000" dirty="0" smtClean="0"/>
              <a:t>».</a:t>
            </a:r>
            <a:endParaRPr lang="ru-RU" sz="2000" dirty="0" smtClean="0"/>
          </a:p>
          <a:p>
            <a:pPr algn="ctr"/>
            <a:r>
              <a:rPr lang="ru-RU" sz="2000" dirty="0" smtClean="0"/>
              <a:t>Находим </a:t>
            </a:r>
            <a:r>
              <a:rPr lang="ru-RU" sz="2000" dirty="0"/>
              <a:t>через поиск это приложение. Далее выбираем </a:t>
            </a:r>
            <a:r>
              <a:rPr lang="ru-RU" sz="2000" dirty="0" smtClean="0"/>
              <a:t>установить.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68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118" y="189471"/>
            <a:ext cx="8596668" cy="9967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После того как приложение будет скачено и установлено, запускаем его и выбираем язык интерфейса.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39" y="1619472"/>
            <a:ext cx="1921175" cy="34180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17" y="1619471"/>
            <a:ext cx="1921176" cy="34180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66" y="1618486"/>
            <a:ext cx="2072326" cy="3453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6778" y="5619067"/>
            <a:ext cx="8575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Далее нужно указать свое имя, которое в дальнейшем можно изменить. Как и телефон, к которому привязан аккаунт.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91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8" y="1713818"/>
            <a:ext cx="2152536" cy="4296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42" y="1713818"/>
            <a:ext cx="2524230" cy="4296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30" y="1713817"/>
            <a:ext cx="2592633" cy="42967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48" y="156519"/>
            <a:ext cx="10090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Теперь необходимо указать номер телефона, к которому будет привязан этот мессенджер. Для его авторизации на ваше устройство придет смс-сообщение или автоматический звонок с кодом подтверждения.</a:t>
            </a:r>
          </a:p>
        </p:txBody>
      </p:sp>
    </p:spTree>
    <p:extLst>
      <p:ext uri="{BB962C8B-B14F-4D97-AF65-F5344CB8AC3E}">
        <p14:creationId xmlns:p14="http://schemas.microsoft.com/office/powerpoint/2010/main" val="3195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17" y="456050"/>
            <a:ext cx="2883475" cy="5159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677" y="456050"/>
            <a:ext cx="2695700" cy="5205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16" y="456050"/>
            <a:ext cx="2847728" cy="520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98" y="338987"/>
            <a:ext cx="10357745" cy="136624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После установки мессенджера для передачи сообщений пользователю, необходимо, чтобы его номер телефона был сохранен в телефонной книге устройства, а также у него должен быть установлен тот же мессенджер.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6" y="1672625"/>
            <a:ext cx="3551916" cy="32509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16" y="1653171"/>
            <a:ext cx="3789267" cy="3250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69" y="1635971"/>
            <a:ext cx="3739833" cy="3324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021" y="5240858"/>
            <a:ext cx="10214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dirty="0"/>
              <a:t>Для создания группового чата в любом приложении необходимо выбрать пункт «новая группа», далее указать название беседы, выбрать всех ее участников из списка контактов, которые синхронизированы с телефонной книгой устройства и подтвердить создание группы.</a:t>
            </a:r>
          </a:p>
        </p:txBody>
      </p:sp>
    </p:spTree>
    <p:extLst>
      <p:ext uri="{BB962C8B-B14F-4D97-AF65-F5344CB8AC3E}">
        <p14:creationId xmlns:p14="http://schemas.microsoft.com/office/powerpoint/2010/main" val="22716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7542" cy="105444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Чтобы прикрепить файл к сообщению необходимо нажать на значок скрепки внизу экрана, далее выбрать нужный объект и подтвердить отправку сообщения.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56" y="2014284"/>
            <a:ext cx="6616085" cy="3881437"/>
          </a:xfrm>
        </p:spPr>
      </p:pic>
    </p:spTree>
    <p:extLst>
      <p:ext uri="{BB962C8B-B14F-4D97-AF65-F5344CB8AC3E}">
        <p14:creationId xmlns:p14="http://schemas.microsoft.com/office/powerpoint/2010/main" val="42707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415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Для установки компьютерной версии приложений требуется перейти по указанным ссылкам, авторизация происходит посредством сканирование </a:t>
            </a:r>
            <a:r>
              <a:rPr lang="en-US" sz="2200" dirty="0" smtClean="0">
                <a:solidFill>
                  <a:schemeClr val="tx1"/>
                </a:solidFill>
              </a:rPr>
              <a:t>QR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кода в мобильном приложении. 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>
                <a:solidFill>
                  <a:srgbClr val="00B0F0"/>
                </a:solidFill>
              </a:rPr>
              <a:t>https</a:t>
            </a:r>
            <a:r>
              <a:rPr lang="en-US" dirty="0" smtClean="0">
                <a:solidFill>
                  <a:srgbClr val="00B0F0"/>
                </a:solidFill>
              </a:rPr>
              <a:t>://tlgrm.ru</a:t>
            </a:r>
            <a:r>
              <a:rPr lang="en-US" dirty="0">
                <a:solidFill>
                  <a:srgbClr val="00B0F0"/>
                </a:solidFill>
              </a:rPr>
              <a:t>/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769" t="7553" b="6316"/>
          <a:stretch/>
        </p:blipFill>
        <p:spPr>
          <a:xfrm>
            <a:off x="677334" y="1954482"/>
            <a:ext cx="8936222" cy="43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553" y="456434"/>
            <a:ext cx="8596668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https://www.whatsapp.com/download/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92" t="7661" b="7259"/>
          <a:stretch/>
        </p:blipFill>
        <p:spPr>
          <a:xfrm>
            <a:off x="795527" y="1838200"/>
            <a:ext cx="9534721" cy="461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361</TotalTime>
  <Words>282</Words>
  <Application>Microsoft Office PowerPoint</Application>
  <PresentationFormat>Широкоэкранный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Инструкция по установке Telegram Viber или Whatsapp на мобильные устройства и персональный компьютер.</vt:lpstr>
      <vt:lpstr>Рассмотрим загрузку и установку на примере мобильного устройства на операционной системе Android. Установка приложений на продукцию Apple аналогична.</vt:lpstr>
      <vt:lpstr>После того как приложение будет скачено и установлено, запускаем его и выбираем язык интерфейса. </vt:lpstr>
      <vt:lpstr>Презентация PowerPoint</vt:lpstr>
      <vt:lpstr>Презентация PowerPoint</vt:lpstr>
      <vt:lpstr>После установки мессенджера для передачи сообщений пользователю, необходимо, чтобы его номер телефона был сохранен в телефонной книге устройства, а также у него должен быть установлен тот же мессенджер.</vt:lpstr>
      <vt:lpstr>Чтобы прикрепить файл к сообщению необходимо нажать на значок скрепки внизу экрана, далее выбрать нужный объект и подтвердить отправку сообщения.</vt:lpstr>
      <vt:lpstr>Для установки компьютерной версии приложений требуется перейти по указанным ссылкам, авторизация происходит посредством сканирование QR кода в мобильном приложении.  https://tlgrm.ru/</vt:lpstr>
      <vt:lpstr>https://www.whatsapp.com/download/</vt:lpstr>
      <vt:lpstr>https://www.viber.com/ru/download/</vt:lpstr>
      <vt:lpstr>Минимальные системные требования для персонального компьютера- операционная система Windows 7 </vt:lpstr>
      <vt:lpstr>При возникновении вопросов можно получить онлайн- консультацию на официальных сайтах ЮЗГУ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Vlad-quest</dc:creator>
  <cp:lastModifiedBy>Пользователь Windows</cp:lastModifiedBy>
  <cp:revision>24</cp:revision>
  <cp:lastPrinted>2020-03-18T14:36:46Z</cp:lastPrinted>
  <dcterms:created xsi:type="dcterms:W3CDTF">2020-03-18T09:05:22Z</dcterms:created>
  <dcterms:modified xsi:type="dcterms:W3CDTF">2020-03-19T11:22:05Z</dcterms:modified>
</cp:coreProperties>
</file>